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3" r:id="rId2"/>
    <p:sldId id="274" r:id="rId3"/>
    <p:sldId id="265" r:id="rId4"/>
    <p:sldId id="272" r:id="rId5"/>
    <p:sldId id="268" r:id="rId6"/>
    <p:sldId id="267" r:id="rId7"/>
    <p:sldId id="269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27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A751E-4D7B-AF42-A4BF-D2ED0DDAB19B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7056A-F661-CA4D-9DD0-F1462150F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6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7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to mine for  the right entity for the ambiguous words..  Vector search with similarity search and the get it confirmed with </a:t>
            </a:r>
            <a:r>
              <a:rPr lang="en-US" dirty="0" err="1"/>
              <a:t>ms</a:t>
            </a:r>
            <a:r>
              <a:rPr lang="en-US" dirty="0"/>
              <a:t> APIs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39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6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4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635F-BF06-C771-4563-F4C04552A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888FD-89D8-0876-89ED-96E7D8668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E291-5BBC-10C9-733B-B4C52BEB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543F-7A4E-55B2-E1DF-3C5508C9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AA4B9-00A9-BD93-7FBE-69A61943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3318-6B79-7AED-4965-6F31070F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ACD6C-9167-EC17-8DD3-08AC63169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46C6-2FCF-D2B5-3FA3-514C8C4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A589-29AA-B56F-8C55-E28296B5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90216-126C-AFD7-A363-07DF74FB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9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9F832-9A90-6EC4-668E-1D107E94E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8398D-BB75-3301-5BCD-D79398CB8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AE617-A923-2F59-48CC-06F8115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369F-F597-5803-0CAB-7CC2EB26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611D1-686F-754A-21BD-20E2662D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8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EE0E-580A-E9DD-E8F1-7AA58D2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6F20-24AA-D2C5-00AB-D5273A3F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A1EEC-64CC-C445-262D-579BF7CD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5EC9A-F29C-9645-2F68-C168F4E0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E95E-7C6C-3EDA-4D69-72F3C228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D265-4615-DAA4-36AC-C893951D0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A7C83-4625-571D-AC29-590A37E0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3C8D-D3AB-7A71-C7BA-82330694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E450-019D-FC85-10E7-A8E680B6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2D9EB-6737-A9B1-031B-FE436F1C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DEA-D9EC-35A4-4757-9932D663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CEA7-8989-F443-BFC5-ABA844556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CB912-A3A1-BD85-D7EE-F0247397D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BF66D-26A7-ED9A-377F-FA2D69E4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A95F2-E72E-D746-1F25-DBF2005AA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E4674-9A9D-9D35-0C2A-30983002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4B46-857C-59AA-8AE7-6C8F7B1E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2193A-BE2B-BC6C-88D7-A6C82643A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E83D3-C94F-BECC-F651-1DBB20443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3A5CB-BB3C-11F0-A0B7-560A2A26B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D2AA1-AC9F-4750-9D95-9048B8016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433D3-B747-A44E-B450-A1E9C2AB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C3E64-E12D-FEF5-14D2-65D25CD6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D7FEA-6811-D3B8-987C-161209A6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8C9B-10C8-EBFF-187B-7D64B5E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5AACA-7F67-5746-DFD6-79BC497D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FF124-F579-0473-3445-E4FCED70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DE5AB-5745-9E11-9A0D-D2E9F0C5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419CF-7ABE-2348-B847-D5D27014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A8FAF-7370-6D57-C798-7885D498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D6BD1-8190-CE69-299A-14B83A78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390C-FCB2-1F0D-D91F-EF8F3BE1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74DC-F5D7-7CC9-AFCC-3501B038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97DA4-05AA-22EF-C047-E94D0FCDA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89B3F-CF7E-0C64-0464-3E4AC64D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6B9F7-0B7F-C384-0433-D9305FA6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4EC8E-276F-A69B-EE1C-9956478A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6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76F4-22B6-4407-47BC-59847D0E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744F0-E72B-AE77-6833-17DB39592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6109D-E841-2FE6-167F-7C798A7CF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72411-C431-F960-35F0-EEC1D6FA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27B53-4080-CCC2-382B-314D748D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62275-E971-2359-155A-04068F38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42A71-981F-79E6-8D36-0732D194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BC9B7-D36C-CF2A-007E-58281B2F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4A220-7684-9184-62A8-B47038C37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B3417-8009-1440-B360-D56D3724593C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E5771-6E63-5E7F-1277-375D62AEB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8FB66-BDDA-C898-5FC6-18C4BAA12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6415-9F2E-FF42-B8AA-C6E90B094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A6E59-0984-46DE-3CAE-97A4D79E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857582"/>
            <a:ext cx="4094247" cy="2206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2A9CA-79F0-8644-18B5-FC965B1D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1313"/>
            <a:ext cx="4398115" cy="220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A01C9-F49B-A023-E03C-18455DA83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257" y="1960996"/>
            <a:ext cx="7426860" cy="32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E9A13-C94E-3AED-C8D3-D5DB0F89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4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1C06C-93BB-BDEF-BA1C-3E7FECB8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11DBB-BE09-AABC-07B4-38B289D4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11F65-66F0-E26B-C843-B846B9174EC1}"/>
              </a:ext>
            </a:extLst>
          </p:cNvPr>
          <p:cNvSpPr/>
          <p:nvPr/>
        </p:nvSpPr>
        <p:spPr>
          <a:xfrm>
            <a:off x="8983980" y="754380"/>
            <a:ext cx="697230" cy="525780"/>
          </a:xfrm>
          <a:prstGeom prst="rect">
            <a:avLst/>
          </a:prstGeom>
          <a:solidFill>
            <a:srgbClr val="F3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4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7316D-D9DF-0146-7B30-113FA2B3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B4A90-C8FE-7745-1677-A827F4B1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15" y="643466"/>
            <a:ext cx="90219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33B3-1D42-4FFC-2373-6C1384EF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0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3AFC7-B690-E1D2-24BA-B964E9C0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7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Macintosh PowerPoint</Application>
  <PresentationFormat>Widescreen</PresentationFormat>
  <Paragraphs>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</dc:creator>
  <cp:keywords/>
  <dc:description/>
  <cp:lastModifiedBy>a</cp:lastModifiedBy>
  <cp:revision>2</cp:revision>
  <dcterms:created xsi:type="dcterms:W3CDTF">2026-02-11T05:52:54Z</dcterms:created>
  <dcterms:modified xsi:type="dcterms:W3CDTF">2026-02-11T05:53:18Z</dcterms:modified>
  <cp:category/>
</cp:coreProperties>
</file>